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</p:sldMasterIdLst>
  <p:notesMasterIdLst>
    <p:notesMasterId r:id="rId8"/>
  </p:notesMasterIdLst>
  <p:sldIdLst>
    <p:sldId id="259" r:id="rId2"/>
    <p:sldId id="261" r:id="rId3"/>
    <p:sldId id="262" r:id="rId4"/>
    <p:sldId id="263" r:id="rId5"/>
    <p:sldId id="260" r:id="rId6"/>
    <p:sldId id="258" r:id="rId7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 Gonzalez" initials="AG" lastIdx="4" clrIdx="0">
    <p:extLst/>
  </p:cmAuthor>
  <p:cmAuthor id="2" name="Marcos Sepúlveda F." initials="MSF" lastIdx="13" clrIdx="1"/>
  <p:cmAuthor id="3" name="Alex" initials="A" lastIdx="13" clrIdx="2">
    <p:extLst/>
  </p:cmAuthor>
  <p:cmAuthor id="4" name="Francisco Valenzuela" initials="FV" lastIdx="11" clrIdx="3">
    <p:extLst/>
  </p:cmAuthor>
  <p:cmAuthor id="5" name="jsoto" initials="j" lastIdx="1" clrIdx="4">
    <p:extLst>
      <p:ext uri="{19B8F6BF-5375-455C-9EA6-DF929625EA0E}">
        <p15:presenceInfo xmlns:p15="http://schemas.microsoft.com/office/powerpoint/2012/main" userId="jsot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  <a:srgbClr val="FFFF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27" autoAdjust="0"/>
    <p:restoredTop sz="95439" autoAdjust="0"/>
  </p:normalViewPr>
  <p:slideViewPr>
    <p:cSldViewPr snapToGrid="0">
      <p:cViewPr varScale="1">
        <p:scale>
          <a:sx n="74" d="100"/>
          <a:sy n="74" d="100"/>
        </p:scale>
        <p:origin x="11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6DF58-1C42-4EC6-98A4-9F4266AE1C5A}" type="datetimeFigureOut">
              <a:rPr lang="es-CL" smtClean="0"/>
              <a:t>03-04-2017</a:t>
            </a:fld>
            <a:endParaRPr lang="es-CL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0C2716-0670-4D46-91CA-BED5777C2D5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578048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0C2716-0670-4D46-91CA-BED5777C2D59}" type="slidenum">
              <a:rPr lang="es-CL" smtClean="0"/>
              <a:t>1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39512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ítulo 1"/>
          <p:cNvSpPr>
            <a:spLocks noGrp="1"/>
          </p:cNvSpPr>
          <p:nvPr>
            <p:ph type="title"/>
          </p:nvPr>
        </p:nvSpPr>
        <p:spPr>
          <a:xfrm>
            <a:off x="457200" y="199312"/>
            <a:ext cx="6347048" cy="9529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>
                <a:solidFill>
                  <a:srgbClr val="004279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10"/>
          </p:nvPr>
        </p:nvSpPr>
        <p:spPr>
          <a:xfrm>
            <a:off x="457200" y="1420813"/>
            <a:ext cx="8229600" cy="5105400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rgbClr val="004279"/>
              </a:buClr>
              <a:buFont typeface="Wingdings" charset="2"/>
              <a:buChar char="ü"/>
              <a:defRPr sz="2000">
                <a:latin typeface="Arial"/>
                <a:cs typeface="Arial"/>
              </a:defRPr>
            </a:lvl1pPr>
            <a:lvl2pPr marL="800100" indent="-342900">
              <a:buClr>
                <a:srgbClr val="004279"/>
              </a:buClr>
              <a:buFont typeface="Wingdings" charset="2"/>
              <a:buChar char="ü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Clr>
                <a:srgbClr val="004279"/>
              </a:buClr>
              <a:buFont typeface="Wingdings" charset="2"/>
              <a:buChar char="ü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Clr>
                <a:srgbClr val="004279"/>
              </a:buClr>
              <a:buFont typeface="Wingdings" charset="2"/>
              <a:buChar char="ü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5" name="Marcador de número de diapositiva 5"/>
          <p:cNvSpPr txBox="1">
            <a:spLocks/>
          </p:cNvSpPr>
          <p:nvPr/>
        </p:nvSpPr>
        <p:spPr>
          <a:xfrm>
            <a:off x="8686800" y="6429598"/>
            <a:ext cx="4810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FEFE0D-820D-684E-BC4F-79E63D9ECE04}" type="slidenum">
              <a:rPr lang="es-ES" sz="1100" smtClean="0">
                <a:solidFill>
                  <a:schemeClr val="bg1">
                    <a:lumMod val="50000"/>
                  </a:schemeClr>
                </a:solidFill>
              </a:rPr>
              <a:pPr algn="r"/>
              <a:t>‹Nº›</a:t>
            </a:fld>
            <a:endParaRPr lang="es-ES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666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864704" y="1626369"/>
            <a:ext cx="7414592" cy="1298575"/>
          </a:xfrm>
          <a:prstGeom prst="rect">
            <a:avLst/>
          </a:prstGeom>
        </p:spPr>
        <p:txBody>
          <a:bodyPr anchor="ctr"/>
          <a:lstStyle>
            <a:lvl1pPr algn="ctr">
              <a:defRPr sz="4000" b="1" baseline="0">
                <a:solidFill>
                  <a:srgbClr val="004279"/>
                </a:solidFill>
              </a:defRPr>
            </a:lvl1pPr>
          </a:lstStyle>
          <a:p>
            <a:r>
              <a:rPr lang="es-ES" dirty="0" smtClean="0"/>
              <a:t>Premiación Club CIO 2017 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081536"/>
            <a:ext cx="6400800" cy="105496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6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[Nombre del proyecto]</a:t>
            </a:r>
            <a:endParaRPr lang="es-ES" dirty="0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10" hasCustomPrompt="1"/>
          </p:nvPr>
        </p:nvSpPr>
        <p:spPr>
          <a:xfrm>
            <a:off x="457200" y="4293096"/>
            <a:ext cx="8229600" cy="2233117"/>
          </a:xfrm>
          <a:prstGeom prst="rect">
            <a:avLst/>
          </a:prstGeom>
        </p:spPr>
        <p:txBody>
          <a:bodyPr vert="horz"/>
          <a:lstStyle>
            <a:lvl1pPr marL="0" indent="0" algn="ctr">
              <a:buClr>
                <a:srgbClr val="004279"/>
              </a:buClr>
              <a:buFont typeface="Wingdings" charset="2"/>
              <a:buNone/>
              <a:defRPr sz="2000" baseline="0">
                <a:latin typeface="Arial"/>
                <a:cs typeface="Arial"/>
              </a:defRPr>
            </a:lvl1pPr>
            <a:lvl2pPr marL="457200" indent="0" algn="ctr">
              <a:buClr>
                <a:srgbClr val="004279"/>
              </a:buClr>
              <a:buFont typeface="Wingdings" charset="2"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 algn="ctr">
              <a:buClr>
                <a:srgbClr val="004279"/>
              </a:buClr>
              <a:buFont typeface="Wingdings" charset="2"/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 algn="ctr">
              <a:buClr>
                <a:srgbClr val="004279"/>
              </a:buClr>
              <a:buFont typeface="Wingdings" charset="2"/>
              <a:buNone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s-ES" dirty="0" smtClean="0"/>
              <a:t>[Nombre del CIO]</a:t>
            </a:r>
          </a:p>
          <a:p>
            <a:pPr lvl="0"/>
            <a:r>
              <a:rPr lang="es-ES" dirty="0" smtClean="0"/>
              <a:t>[Nombre de la organización]</a:t>
            </a:r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83" b="31230"/>
          <a:stretch/>
        </p:blipFill>
        <p:spPr>
          <a:xfrm>
            <a:off x="251708" y="451835"/>
            <a:ext cx="2028857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164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ici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64704" y="2693988"/>
            <a:ext cx="7414592" cy="1470025"/>
          </a:xfrm>
          <a:prstGeom prst="rect">
            <a:avLst/>
          </a:prstGeom>
        </p:spPr>
        <p:txBody>
          <a:bodyPr/>
          <a:lstStyle>
            <a:lvl1pPr algn="ctr">
              <a:defRPr sz="2800">
                <a:solidFill>
                  <a:srgbClr val="004279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89250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arcador de título 1"/>
          <p:cNvSpPr>
            <a:spLocks noGrp="1"/>
          </p:cNvSpPr>
          <p:nvPr>
            <p:ph type="title"/>
          </p:nvPr>
        </p:nvSpPr>
        <p:spPr>
          <a:xfrm>
            <a:off x="457200" y="199312"/>
            <a:ext cx="6347048" cy="9529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6" name="Marcador de contenido 3"/>
          <p:cNvSpPr>
            <a:spLocks noGrp="1"/>
          </p:cNvSpPr>
          <p:nvPr>
            <p:ph sz="quarter" idx="10"/>
          </p:nvPr>
        </p:nvSpPr>
        <p:spPr>
          <a:xfrm>
            <a:off x="457200" y="1420813"/>
            <a:ext cx="3970784" cy="5105400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rgbClr val="094DA1"/>
              </a:buClr>
              <a:buFont typeface="Wingdings" charset="2"/>
              <a:buChar char="ü"/>
              <a:defRPr sz="2000">
                <a:latin typeface="Arial"/>
                <a:cs typeface="Arial"/>
              </a:defRPr>
            </a:lvl1pPr>
            <a:lvl2pPr marL="800100" indent="-342900">
              <a:buClr>
                <a:srgbClr val="094DA1"/>
              </a:buClr>
              <a:buFont typeface="Wingdings" charset="2"/>
              <a:buChar char="ü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Clr>
                <a:srgbClr val="094DA1"/>
              </a:buClr>
              <a:buFont typeface="Wingdings" charset="2"/>
              <a:buChar char="ü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Clr>
                <a:srgbClr val="094DA1"/>
              </a:buClr>
              <a:buFont typeface="Wingdings" charset="2"/>
              <a:buChar char="ü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8" name="Marcador de contenido 3"/>
          <p:cNvSpPr>
            <a:spLocks noGrp="1"/>
          </p:cNvSpPr>
          <p:nvPr>
            <p:ph sz="quarter" idx="11"/>
          </p:nvPr>
        </p:nvSpPr>
        <p:spPr>
          <a:xfrm>
            <a:off x="4731051" y="1420813"/>
            <a:ext cx="3970784" cy="5105400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rgbClr val="094DA1"/>
              </a:buClr>
              <a:buFont typeface="Wingdings" charset="2"/>
              <a:buChar char="ü"/>
              <a:defRPr sz="2000">
                <a:latin typeface="Arial"/>
                <a:cs typeface="Arial"/>
              </a:defRPr>
            </a:lvl1pPr>
            <a:lvl2pPr marL="800100" indent="-342900">
              <a:buClr>
                <a:srgbClr val="094DA1"/>
              </a:buClr>
              <a:buFont typeface="Wingdings" charset="2"/>
              <a:buChar char="ü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Clr>
                <a:srgbClr val="094DA1"/>
              </a:buClr>
              <a:buFont typeface="Wingdings" charset="2"/>
              <a:buChar char="ü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Clr>
                <a:srgbClr val="094DA1"/>
              </a:buClr>
              <a:buFont typeface="Wingdings" charset="2"/>
              <a:buChar char="ü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7" name="Marcador de número de diapositiva 5"/>
          <p:cNvSpPr txBox="1">
            <a:spLocks/>
          </p:cNvSpPr>
          <p:nvPr userDrawn="1"/>
        </p:nvSpPr>
        <p:spPr>
          <a:xfrm>
            <a:off x="8686800" y="6429598"/>
            <a:ext cx="4810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FEFE0D-820D-684E-BC4F-79E63D9ECE04}" type="slidenum">
              <a:rPr lang="es-ES" sz="1100" smtClean="0">
                <a:solidFill>
                  <a:schemeClr val="bg1">
                    <a:lumMod val="50000"/>
                  </a:schemeClr>
                </a:solidFill>
              </a:rPr>
              <a:pPr algn="r"/>
              <a:t>‹Nº›</a:t>
            </a:fld>
            <a:endParaRPr lang="es-ES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372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arcador de título 1"/>
          <p:cNvSpPr>
            <a:spLocks noGrp="1"/>
          </p:cNvSpPr>
          <p:nvPr>
            <p:ph type="title"/>
          </p:nvPr>
        </p:nvSpPr>
        <p:spPr>
          <a:xfrm>
            <a:off x="457200" y="199312"/>
            <a:ext cx="6347048" cy="9529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6" name="Marcador de contenido 3"/>
          <p:cNvSpPr>
            <a:spLocks noGrp="1"/>
          </p:cNvSpPr>
          <p:nvPr>
            <p:ph sz="quarter" idx="10"/>
          </p:nvPr>
        </p:nvSpPr>
        <p:spPr>
          <a:xfrm>
            <a:off x="457200" y="2326511"/>
            <a:ext cx="3970784" cy="4199702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rgbClr val="094DA1"/>
              </a:buClr>
              <a:buFont typeface="Wingdings" charset="2"/>
              <a:buChar char="ü"/>
              <a:defRPr sz="2000">
                <a:latin typeface="Arial"/>
                <a:cs typeface="Arial"/>
              </a:defRPr>
            </a:lvl1pPr>
            <a:lvl2pPr marL="800100" indent="-342900">
              <a:buClr>
                <a:srgbClr val="094DA1"/>
              </a:buClr>
              <a:buFont typeface="Wingdings" charset="2"/>
              <a:buChar char="ü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Clr>
                <a:srgbClr val="094DA1"/>
              </a:buClr>
              <a:buFont typeface="Wingdings" charset="2"/>
              <a:buChar char="ü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Clr>
                <a:srgbClr val="094DA1"/>
              </a:buClr>
              <a:buFont typeface="Wingdings" charset="2"/>
              <a:buChar char="ü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8" name="Marcador de contenido 3"/>
          <p:cNvSpPr>
            <a:spLocks noGrp="1"/>
          </p:cNvSpPr>
          <p:nvPr>
            <p:ph sz="quarter" idx="11"/>
          </p:nvPr>
        </p:nvSpPr>
        <p:spPr>
          <a:xfrm>
            <a:off x="4731051" y="2326511"/>
            <a:ext cx="3970784" cy="4199702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rgbClr val="094DA1"/>
              </a:buClr>
              <a:buFont typeface="Wingdings" charset="2"/>
              <a:buChar char="ü"/>
              <a:defRPr sz="2000">
                <a:latin typeface="Arial"/>
                <a:cs typeface="Arial"/>
              </a:defRPr>
            </a:lvl1pPr>
            <a:lvl2pPr marL="800100" indent="-342900">
              <a:buClr>
                <a:srgbClr val="094DA1"/>
              </a:buClr>
              <a:buFont typeface="Wingdings" charset="2"/>
              <a:buChar char="ü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Clr>
                <a:srgbClr val="094DA1"/>
              </a:buClr>
              <a:buFont typeface="Wingdings" charset="2"/>
              <a:buChar char="ü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Clr>
                <a:srgbClr val="094DA1"/>
              </a:buClr>
              <a:buFont typeface="Wingdings" charset="2"/>
              <a:buChar char="ü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7" name="Marcador de número de diapositiva 5"/>
          <p:cNvSpPr txBox="1">
            <a:spLocks/>
          </p:cNvSpPr>
          <p:nvPr userDrawn="1"/>
        </p:nvSpPr>
        <p:spPr>
          <a:xfrm>
            <a:off x="8686800" y="6429598"/>
            <a:ext cx="4810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FEFE0D-820D-684E-BC4F-79E63D9ECE04}" type="slidenum">
              <a:rPr lang="es-ES" sz="1100" smtClean="0">
                <a:solidFill>
                  <a:schemeClr val="bg1">
                    <a:lumMod val="50000"/>
                  </a:schemeClr>
                </a:solidFill>
              </a:rPr>
              <a:pPr algn="r"/>
              <a:t>‹Nº›</a:t>
            </a:fld>
            <a:endParaRPr lang="es-ES" sz="11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2"/>
          </p:nvPr>
        </p:nvSpPr>
        <p:spPr>
          <a:xfrm>
            <a:off x="457200" y="1458731"/>
            <a:ext cx="3970338" cy="71747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/>
            </a:lvl1pPr>
            <a:lvl2pPr>
              <a:defRPr sz="2400" b="1"/>
            </a:lvl2pPr>
            <a:lvl3pPr>
              <a:defRPr sz="2400" b="1"/>
            </a:lvl3pPr>
            <a:lvl4pPr>
              <a:defRPr sz="2400" b="1"/>
            </a:lvl4pPr>
            <a:lvl5pPr>
              <a:defRPr sz="2400" b="1"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Marcador de texto 3"/>
          <p:cNvSpPr>
            <a:spLocks noGrp="1"/>
          </p:cNvSpPr>
          <p:nvPr>
            <p:ph type="body" sz="quarter" idx="13"/>
          </p:nvPr>
        </p:nvSpPr>
        <p:spPr>
          <a:xfrm>
            <a:off x="4716462" y="1458731"/>
            <a:ext cx="3970338" cy="71747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/>
            </a:lvl1pPr>
            <a:lvl2pPr>
              <a:defRPr sz="2400" b="1"/>
            </a:lvl2pPr>
            <a:lvl3pPr>
              <a:defRPr sz="2400" b="1"/>
            </a:lvl3pPr>
            <a:lvl4pPr>
              <a:defRPr sz="2400" b="1"/>
            </a:lvl4pPr>
            <a:lvl5pPr>
              <a:defRPr sz="2400" b="1"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5458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Marcador de título 1"/>
          <p:cNvSpPr>
            <a:spLocks noGrp="1"/>
          </p:cNvSpPr>
          <p:nvPr>
            <p:ph type="title"/>
          </p:nvPr>
        </p:nvSpPr>
        <p:spPr>
          <a:xfrm>
            <a:off x="457200" y="199312"/>
            <a:ext cx="6347048" cy="9529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  <p:sp>
        <p:nvSpPr>
          <p:cNvPr id="6" name="Marcador de contenido 3"/>
          <p:cNvSpPr>
            <a:spLocks noGrp="1"/>
          </p:cNvSpPr>
          <p:nvPr>
            <p:ph sz="quarter" idx="10"/>
          </p:nvPr>
        </p:nvSpPr>
        <p:spPr>
          <a:xfrm>
            <a:off x="457200" y="1420813"/>
            <a:ext cx="3970784" cy="5105400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rgbClr val="094DA1"/>
              </a:buClr>
              <a:buFont typeface="Wingdings" charset="2"/>
              <a:buChar char="ü"/>
              <a:defRPr sz="2000">
                <a:latin typeface="Arial"/>
                <a:cs typeface="Arial"/>
              </a:defRPr>
            </a:lvl1pPr>
            <a:lvl2pPr marL="800100" indent="-342900">
              <a:buClr>
                <a:srgbClr val="094DA1"/>
              </a:buClr>
              <a:buFont typeface="Wingdings" charset="2"/>
              <a:buChar char="ü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Clr>
                <a:srgbClr val="094DA1"/>
              </a:buClr>
              <a:buFont typeface="Wingdings" charset="2"/>
              <a:buChar char="ü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Clr>
                <a:srgbClr val="094DA1"/>
              </a:buClr>
              <a:buFont typeface="Wingdings" charset="2"/>
              <a:buChar char="ü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8" name="Marcador de contenido 3"/>
          <p:cNvSpPr>
            <a:spLocks noGrp="1"/>
          </p:cNvSpPr>
          <p:nvPr>
            <p:ph sz="quarter" idx="11"/>
          </p:nvPr>
        </p:nvSpPr>
        <p:spPr>
          <a:xfrm>
            <a:off x="4731051" y="1420813"/>
            <a:ext cx="3970784" cy="5105400"/>
          </a:xfrm>
          <a:prstGeom prst="rect">
            <a:avLst/>
          </a:prstGeom>
        </p:spPr>
        <p:txBody>
          <a:bodyPr vert="horz"/>
          <a:lstStyle>
            <a:lvl1pPr marL="342900" indent="-342900">
              <a:buClr>
                <a:srgbClr val="094DA1"/>
              </a:buClr>
              <a:buFont typeface="Wingdings" charset="2"/>
              <a:buChar char="ü"/>
              <a:defRPr sz="2000">
                <a:latin typeface="Arial"/>
                <a:cs typeface="Arial"/>
              </a:defRPr>
            </a:lvl1pPr>
            <a:lvl2pPr marL="800100" indent="-342900">
              <a:buClr>
                <a:srgbClr val="094DA1"/>
              </a:buClr>
              <a:buFont typeface="Wingdings" charset="2"/>
              <a:buChar char="ü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buClr>
                <a:srgbClr val="094DA1"/>
              </a:buClr>
              <a:buFont typeface="Wingdings" charset="2"/>
              <a:buChar char="ü"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57350" indent="-285750">
              <a:buClr>
                <a:srgbClr val="094DA1"/>
              </a:buClr>
              <a:buFont typeface="Wingdings" charset="2"/>
              <a:buChar char="ü"/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</p:txBody>
      </p:sp>
      <p:sp>
        <p:nvSpPr>
          <p:cNvPr id="7" name="Marcador de número de diapositiva 5"/>
          <p:cNvSpPr txBox="1">
            <a:spLocks/>
          </p:cNvSpPr>
          <p:nvPr userDrawn="1"/>
        </p:nvSpPr>
        <p:spPr>
          <a:xfrm>
            <a:off x="8686800" y="6429598"/>
            <a:ext cx="4810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FEFE0D-820D-684E-BC4F-79E63D9ECE04}" type="slidenum">
              <a:rPr lang="es-ES" sz="1100" smtClean="0">
                <a:solidFill>
                  <a:schemeClr val="bg1">
                    <a:lumMod val="50000"/>
                  </a:schemeClr>
                </a:solidFill>
              </a:rPr>
              <a:pPr algn="r"/>
              <a:t>‹Nº›</a:t>
            </a:fld>
            <a:endParaRPr lang="es-ES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99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2"/>
          <p:cNvSpPr txBox="1">
            <a:spLocks/>
          </p:cNvSpPr>
          <p:nvPr/>
        </p:nvSpPr>
        <p:spPr>
          <a:xfrm>
            <a:off x="457200" y="1420097"/>
            <a:ext cx="8291264" cy="5177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20000"/>
              <a:buFontTx/>
              <a:buNone/>
            </a:pPr>
            <a:endParaRPr lang="es-ES_tradnl" sz="2000" dirty="0"/>
          </a:p>
        </p:txBody>
      </p:sp>
      <p:sp>
        <p:nvSpPr>
          <p:cNvPr id="4" name="Marcador de número de diapositiva 5"/>
          <p:cNvSpPr txBox="1">
            <a:spLocks/>
          </p:cNvSpPr>
          <p:nvPr userDrawn="1"/>
        </p:nvSpPr>
        <p:spPr>
          <a:xfrm>
            <a:off x="8686800" y="6429598"/>
            <a:ext cx="4810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6FFEFE0D-820D-684E-BC4F-79E63D9ECE04}" type="slidenum">
              <a:rPr lang="es-ES" sz="1100" smtClean="0">
                <a:solidFill>
                  <a:schemeClr val="bg1">
                    <a:lumMod val="50000"/>
                  </a:schemeClr>
                </a:solidFill>
              </a:rPr>
              <a:pPr algn="r"/>
              <a:t>‹Nº›</a:t>
            </a:fld>
            <a:endParaRPr lang="es-ES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43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rcador de título 1"/>
          <p:cNvSpPr>
            <a:spLocks noGrp="1"/>
          </p:cNvSpPr>
          <p:nvPr>
            <p:ph type="title"/>
          </p:nvPr>
        </p:nvSpPr>
        <p:spPr>
          <a:xfrm>
            <a:off x="457200" y="192462"/>
            <a:ext cx="6347048" cy="9529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10" name="Rectángulo 9"/>
          <p:cNvSpPr/>
          <p:nvPr/>
        </p:nvSpPr>
        <p:spPr>
          <a:xfrm rot="5400000" flipV="1">
            <a:off x="6747520" y="602379"/>
            <a:ext cx="966692" cy="133156"/>
          </a:xfrm>
          <a:prstGeom prst="rect">
            <a:avLst/>
          </a:prstGeom>
          <a:solidFill>
            <a:srgbClr val="A0A0A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A8B2B2"/>
              </a:solidFill>
            </a:endParaRPr>
          </a:p>
        </p:txBody>
      </p:sp>
      <p:sp>
        <p:nvSpPr>
          <p:cNvPr id="14" name="Rectángulo 13"/>
          <p:cNvSpPr/>
          <p:nvPr/>
        </p:nvSpPr>
        <p:spPr>
          <a:xfrm flipV="1">
            <a:off x="-1" y="6726818"/>
            <a:ext cx="7164289" cy="131182"/>
          </a:xfrm>
          <a:prstGeom prst="rect">
            <a:avLst/>
          </a:prstGeom>
          <a:solidFill>
            <a:srgbClr val="004279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5" name="Rectángulo 14"/>
          <p:cNvSpPr/>
          <p:nvPr/>
        </p:nvSpPr>
        <p:spPr>
          <a:xfrm flipV="1">
            <a:off x="7164289" y="6726814"/>
            <a:ext cx="1979712" cy="131186"/>
          </a:xfrm>
          <a:prstGeom prst="rect">
            <a:avLst/>
          </a:prstGeom>
          <a:solidFill>
            <a:srgbClr val="A0A0A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rgbClr val="A8B2B2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043" y="513866"/>
            <a:ext cx="1588509" cy="30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76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2" r:id="rId5"/>
    <p:sldLayoutId id="2147483671" r:id="rId6"/>
    <p:sldLayoutId id="2147483670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4279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dirty="0" smtClean="0"/>
              <a:t>Premiación Club CIO 2017</a:t>
            </a:r>
            <a:endParaRPr lang="es-ES_tradnl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/>
              <a:t>[Nombre del proyecto]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s-CL" dirty="0"/>
              <a:t>[Nombre del CIO]</a:t>
            </a:r>
          </a:p>
          <a:p>
            <a:r>
              <a:rPr lang="es-CL" dirty="0"/>
              <a:t>[Nombre de la organización]</a:t>
            </a:r>
          </a:p>
          <a:p>
            <a:endParaRPr lang="es-ES_tradnl" dirty="0" smtClean="0"/>
          </a:p>
          <a:p>
            <a:r>
              <a:rPr lang="es-ES_tradnl" dirty="0" smtClean="0"/>
              <a:t>[Logo de la organización]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26978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Indicaciones </a:t>
            </a:r>
            <a:r>
              <a:rPr lang="es-CL" dirty="0" smtClean="0"/>
              <a:t>generales</a:t>
            </a:r>
            <a:endParaRPr lang="es-CL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s-CL" dirty="0" smtClean="0"/>
              <a:t>Se espera que la presentación tenga un máximo de </a:t>
            </a:r>
            <a:r>
              <a:rPr lang="es-CL" dirty="0" smtClean="0"/>
              <a:t>12 </a:t>
            </a:r>
            <a:r>
              <a:rPr lang="es-CL" i="1" dirty="0" err="1" smtClean="0"/>
              <a:t>slide</a:t>
            </a:r>
            <a:r>
              <a:rPr lang="es-CL" i="1" dirty="0" smtClean="0"/>
              <a:t> </a:t>
            </a:r>
            <a:r>
              <a:rPr lang="es-CL" dirty="0" smtClean="0"/>
              <a:t>de contenido, con tamaño estándar (4:3).</a:t>
            </a:r>
            <a:endParaRPr lang="es-CL" dirty="0"/>
          </a:p>
          <a:p>
            <a:r>
              <a:rPr lang="es-CL" dirty="0" smtClean="0"/>
              <a:t>Se debe evitar el uso de animaciones </a:t>
            </a:r>
            <a:r>
              <a:rPr lang="es-CL" dirty="0"/>
              <a:t>o videos (</a:t>
            </a:r>
            <a:r>
              <a:rPr lang="es-CL" dirty="0" smtClean="0"/>
              <a:t>la presentación será publicada </a:t>
            </a:r>
            <a:r>
              <a:rPr lang="es-CL" dirty="0"/>
              <a:t>en formato </a:t>
            </a:r>
            <a:r>
              <a:rPr lang="es-CL" dirty="0" smtClean="0"/>
              <a:t>PDF).</a:t>
            </a:r>
          </a:p>
          <a:p>
            <a:r>
              <a:rPr lang="es-CL" dirty="0" smtClean="0"/>
              <a:t>El proyecto debe ser subido a </a:t>
            </a:r>
            <a:r>
              <a:rPr lang="es-CL" dirty="0"/>
              <a:t>la plataforma de CETIUC Apps (</a:t>
            </a:r>
            <a:r>
              <a:rPr lang="es-CL" dirty="0" smtClean="0"/>
              <a:t>www.cetiuc.com/apps) por el CIO responsable del proyecto.</a:t>
            </a:r>
            <a:endParaRPr lang="es-CL" dirty="0"/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886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Contexto de la organización</a:t>
            </a:r>
            <a:endParaRPr lang="es-CL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s-CL" dirty="0" smtClean="0"/>
              <a:t>Presentación de la organización.</a:t>
            </a:r>
          </a:p>
          <a:p>
            <a:pPr marL="457200" lvl="1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2276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Descripción del proyecto</a:t>
            </a:r>
            <a:endParaRPr lang="es-CL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s-CL" dirty="0" smtClean="0"/>
              <a:t>La descripción del proyecto no tiene límite de </a:t>
            </a:r>
            <a:r>
              <a:rPr lang="es-CL" i="1" dirty="0" err="1" smtClean="0"/>
              <a:t>slide</a:t>
            </a:r>
            <a:r>
              <a:rPr lang="es-CL" dirty="0" smtClean="0"/>
              <a:t>.</a:t>
            </a:r>
          </a:p>
          <a:p>
            <a:pPr marL="0" indent="0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52583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Beneficios obtenidos</a:t>
            </a:r>
            <a:endParaRPr lang="es-CL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s-CL" dirty="0" smtClean="0"/>
              <a:t>Cualitativos</a:t>
            </a:r>
          </a:p>
          <a:p>
            <a:r>
              <a:rPr lang="es-CL" dirty="0" smtClean="0"/>
              <a:t>Cuantitativos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0412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Otros antecedentes relevantes</a:t>
            </a:r>
            <a:endParaRPr lang="es-ES_tradnl" dirty="0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s-ES_tradnl" i="1" dirty="0" err="1" smtClean="0"/>
              <a:t>Slides</a:t>
            </a:r>
            <a:r>
              <a:rPr lang="es-ES_tradnl" dirty="0" smtClean="0"/>
              <a:t> que ayuden a la comprensión más detallada del proyecto.</a:t>
            </a:r>
          </a:p>
          <a:p>
            <a:pPr lvl="1"/>
            <a:r>
              <a:rPr lang="es-ES_tradnl" dirty="0" smtClean="0"/>
              <a:t>Costos</a:t>
            </a:r>
          </a:p>
          <a:p>
            <a:pPr lvl="1"/>
            <a:r>
              <a:rPr lang="es-ES_tradnl" dirty="0" smtClean="0"/>
              <a:t>Tecnología utilizada</a:t>
            </a:r>
          </a:p>
          <a:p>
            <a:pPr lvl="1"/>
            <a:r>
              <a:rPr lang="es-ES_tradnl" dirty="0" smtClean="0"/>
              <a:t>Proveedores involucrados</a:t>
            </a:r>
          </a:p>
          <a:p>
            <a:pPr lvl="1"/>
            <a:r>
              <a:rPr lang="es-ES_tradnl" dirty="0" smtClean="0"/>
              <a:t>Equipo del proyecto</a:t>
            </a:r>
          </a:p>
          <a:p>
            <a:pPr lvl="1"/>
            <a:r>
              <a:rPr lang="es-ES_tradnl" dirty="0" smtClean="0"/>
              <a:t>Proveedores involucrados</a:t>
            </a:r>
          </a:p>
        </p:txBody>
      </p:sp>
    </p:spTree>
    <p:extLst>
      <p:ext uri="{BB962C8B-B14F-4D97-AF65-F5344CB8AC3E}">
        <p14:creationId xmlns:p14="http://schemas.microsoft.com/office/powerpoint/2010/main" val="58784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Lanzamient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ción7" id="{CF9FCB13-5792-2644-982B-FA32E736E307}" vid="{FD99ACD5-1E86-A249-90BC-CE4B52E706D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CETIUC</Template>
  <TotalTime>188</TotalTime>
  <Words>138</Words>
  <Application>Microsoft Office PowerPoint</Application>
  <PresentationFormat>Presentación en pantalla (4:3)</PresentationFormat>
  <Paragraphs>25</Paragraphs>
  <Slides>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Tema Lanzamiento</vt:lpstr>
      <vt:lpstr>Premiación Club CIO 2017</vt:lpstr>
      <vt:lpstr>Indicaciones generales</vt:lpstr>
      <vt:lpstr>Contexto de la organización</vt:lpstr>
      <vt:lpstr>Descripción del proyecto</vt:lpstr>
      <vt:lpstr>Beneficios obtenidos</vt:lpstr>
      <vt:lpstr>Otros antecedentes relevantes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mpozo</dc:creator>
  <cp:lastModifiedBy>jsoto</cp:lastModifiedBy>
  <cp:revision>18</cp:revision>
  <dcterms:created xsi:type="dcterms:W3CDTF">2017-03-27T18:45:25Z</dcterms:created>
  <dcterms:modified xsi:type="dcterms:W3CDTF">2017-04-03T20:32:14Z</dcterms:modified>
</cp:coreProperties>
</file>